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</p:sldIdLst>
  <p:sldSz cx="6858000" cy="9144000" type="screen4x3"/>
  <p:notesSz cx="6858000" cy="9144000"/>
  <p:photoAlbum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45" y="-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641600"/>
            <a:ext cx="5829300" cy="2501904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43504"/>
            <a:ext cx="4800600" cy="2337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09F1-9CC0-486A-90E5-9363D2982330}" type="datetimeFigureOut">
              <a:rPr lang="zh-TW" altLang="en-US" smtClean="0"/>
              <a:pPr/>
              <a:t>2014/12/24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51F5-5B5C-4959-BDEA-78F8C9F1E8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09F1-9CC0-486A-90E5-9363D2982330}" type="datetimeFigureOut">
              <a:rPr lang="zh-TW" altLang="en-US" smtClean="0"/>
              <a:pPr/>
              <a:t>2014/12/24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51F5-5B5C-4959-BDEA-78F8C9F1E8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64983" y="366187"/>
            <a:ext cx="1050117" cy="7802033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7"/>
            <a:ext cx="5122083" cy="780203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09F1-9CC0-486A-90E5-9363D2982330}" type="datetimeFigureOut">
              <a:rPr lang="zh-TW" altLang="en-US" smtClean="0"/>
              <a:pPr/>
              <a:t>2014/12/24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51F5-5B5C-4959-BDEA-78F8C9F1E8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09F1-9CC0-486A-90E5-9363D2982330}" type="datetimeFigureOut">
              <a:rPr lang="zh-TW" altLang="en-US" smtClean="0"/>
              <a:pPr/>
              <a:t>2014/12/24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51F5-5B5C-4959-BDEA-78F8C9F1E8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4350" y="5138867"/>
            <a:ext cx="5829300" cy="248113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4350" y="3141904"/>
            <a:ext cx="5829300" cy="20016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09F1-9CC0-486A-90E5-9363D2982330}" type="datetimeFigureOut">
              <a:rPr lang="zh-TW" altLang="en-US" smtClean="0"/>
              <a:pPr/>
              <a:t>2014/12/24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51F5-5B5C-4959-BDEA-78F8C9F1E8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09F1-9CC0-486A-90E5-9363D2982330}" type="datetimeFigureOut">
              <a:rPr lang="zh-TW" altLang="en-US" smtClean="0"/>
              <a:pPr/>
              <a:t>2014/12/24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51F5-5B5C-4959-BDEA-78F8C9F1E8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09F1-9CC0-486A-90E5-9363D2982330}" type="datetimeFigureOut">
              <a:rPr lang="zh-TW" altLang="en-US" smtClean="0"/>
              <a:pPr/>
              <a:t>2014/12/24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51F5-5B5C-4959-BDEA-78F8C9F1E82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09F1-9CC0-486A-90E5-9363D2982330}" type="datetimeFigureOut">
              <a:rPr lang="zh-TW" altLang="en-US" smtClean="0"/>
              <a:pPr/>
              <a:t>2014/12/24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51F5-5B5C-4959-BDEA-78F8C9F1E8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09F1-9CC0-486A-90E5-9363D2982330}" type="datetimeFigureOut">
              <a:rPr lang="zh-TW" altLang="en-US" smtClean="0"/>
              <a:pPr/>
              <a:t>2014/12/24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51F5-5B5C-4959-BDEA-78F8C9F1E8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4693" y="508000"/>
            <a:ext cx="2000250" cy="2444739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4600" y="507999"/>
            <a:ext cx="4057650" cy="76602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44693" y="2952739"/>
            <a:ext cx="2000250" cy="52162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09F1-9CC0-486A-90E5-9363D2982330}" type="datetimeFigureOut">
              <a:rPr lang="zh-TW" altLang="en-US" smtClean="0"/>
              <a:pPr/>
              <a:t>2014/12/24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51F5-5B5C-4959-BDEA-78F8C9F1E8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1185355" y="738313"/>
            <a:ext cx="5511933" cy="6322041"/>
            <a:chOff x="428596" y="553734"/>
            <a:chExt cx="7349244" cy="4741531"/>
          </a:xfrm>
        </p:grpSpPr>
        <p:sp>
          <p:nvSpPr>
            <p:cNvPr id="16" name="矩形 15"/>
            <p:cNvSpPr/>
            <p:nvPr userDrawn="1"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 userDrawn="1"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 userDrawn="1"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238934" y="817035"/>
            <a:ext cx="5411429" cy="6136233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 useBgFill="1"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793727"/>
            <a:ext cx="1017968" cy="7588303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285860" y="7308878"/>
            <a:ext cx="5411429" cy="1073149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09F1-9CC0-486A-90E5-9363D2982330}" type="datetimeFigureOut">
              <a:rPr lang="zh-TW" altLang="en-US" smtClean="0"/>
              <a:pPr/>
              <a:t>2014/12/24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51F5-5B5C-4959-BDEA-78F8C9F1E8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992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659" y="8645330"/>
            <a:ext cx="1600200" cy="486833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709F1-9CC0-486A-90E5-9363D2982330}" type="datetimeFigureOut">
              <a:rPr lang="zh-TW" altLang="en-US" smtClean="0"/>
              <a:pPr/>
              <a:t>2014/12/24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645330"/>
            <a:ext cx="2171700" cy="486833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244483" y="8645330"/>
            <a:ext cx="1600200" cy="486833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F51F5-5B5C-4959-BDEA-78F8C9F1E8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個人資料\Desktop\未命名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0" y="611560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b="1" dirty="0" smtClean="0">
                <a:solidFill>
                  <a:srgbClr val="C00000"/>
                </a:solidFill>
                <a:latin typeface="+mj-ea"/>
                <a:ea typeface="+mj-ea"/>
              </a:rPr>
              <a:t>2014</a:t>
            </a:r>
            <a:r>
              <a:rPr lang="zh-TW" altLang="en-US" sz="6000" b="1" dirty="0" smtClean="0">
                <a:solidFill>
                  <a:srgbClr val="C00000"/>
                </a:solidFill>
                <a:latin typeface="+mj-ea"/>
                <a:ea typeface="+mj-ea"/>
              </a:rPr>
              <a:t>運動名人講座</a:t>
            </a:r>
            <a:endParaRPr lang="zh-TW" altLang="en-US" sz="60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908720" y="5796136"/>
            <a:ext cx="5112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 smtClean="0">
                <a:solidFill>
                  <a:srgbClr val="7030A0"/>
                </a:solidFill>
                <a:latin typeface="+mj-ea"/>
                <a:ea typeface="+mj-ea"/>
              </a:rPr>
              <a:t>黃 亭 茵 </a:t>
            </a:r>
            <a:r>
              <a:rPr lang="zh-TW" altLang="en-US" sz="4000" b="1" dirty="0" smtClean="0">
                <a:solidFill>
                  <a:srgbClr val="7030A0"/>
                </a:solidFill>
                <a:latin typeface="+mj-ea"/>
                <a:ea typeface="+mj-ea"/>
              </a:rPr>
              <a:t>小姐</a:t>
            </a:r>
            <a:endParaRPr lang="zh-TW" altLang="en-US" sz="4000" b="1" dirty="0">
              <a:latin typeface="+mj-ea"/>
              <a:ea typeface="+mj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6804248"/>
            <a:ext cx="6858000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2014</a:t>
            </a:r>
            <a:r>
              <a:rPr lang="zh-TW" altLang="en-US" sz="2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仁川亞運女子團隊競速賽銅牌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2014</a:t>
            </a:r>
            <a:r>
              <a:rPr lang="zh-TW" altLang="en-US" sz="2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仁川亞運女子</a:t>
            </a:r>
            <a:r>
              <a:rPr lang="en-US" altLang="zh-TW" sz="2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公里團體追逐賽銅牌</a:t>
            </a:r>
            <a:endParaRPr lang="zh-TW" altLang="en-US" sz="2800" dirty="0">
              <a:solidFill>
                <a:srgbClr val="002060"/>
              </a:solidFill>
            </a:endParaRPr>
          </a:p>
        </p:txBody>
      </p:sp>
      <p:pic>
        <p:nvPicPr>
          <p:cNvPr id="9" name="圖片 8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1844824" y="3059832"/>
            <a:ext cx="3069203" cy="2534404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836712" y="1907704"/>
            <a:ext cx="5112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 smtClean="0">
                <a:solidFill>
                  <a:srgbClr val="7030A0"/>
                </a:solidFill>
                <a:latin typeface="+mj-ea"/>
                <a:ea typeface="+mj-ea"/>
              </a:rPr>
              <a:t>主 講 人 </a:t>
            </a:r>
            <a:endParaRPr lang="zh-TW" altLang="en-US" sz="4000" b="1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個人資料\Desktop\未命名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548680" y="1540113"/>
            <a:ext cx="5724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 smtClean="0">
                <a:solidFill>
                  <a:srgbClr val="7030A0"/>
                </a:solidFill>
                <a:latin typeface="+mj-ea"/>
                <a:ea typeface="+mj-ea"/>
              </a:rPr>
              <a:t>歡    迎</a:t>
            </a:r>
            <a:endParaRPr lang="zh-TW" altLang="en-US" sz="6000" b="1" dirty="0">
              <a:solidFill>
                <a:srgbClr val="7030A0"/>
              </a:solidFill>
              <a:latin typeface="+mj-ea"/>
              <a:ea typeface="+mj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908720" y="5796136"/>
            <a:ext cx="5112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 smtClean="0">
                <a:solidFill>
                  <a:srgbClr val="7030A0"/>
                </a:solidFill>
                <a:latin typeface="+mj-ea"/>
                <a:ea typeface="+mj-ea"/>
              </a:rPr>
              <a:t>黃 亭 茵 </a:t>
            </a:r>
            <a:r>
              <a:rPr lang="zh-TW" altLang="en-US" sz="4000" b="1" dirty="0" smtClean="0">
                <a:solidFill>
                  <a:srgbClr val="7030A0"/>
                </a:solidFill>
                <a:latin typeface="+mj-ea"/>
                <a:ea typeface="+mj-ea"/>
              </a:rPr>
              <a:t>小姐</a:t>
            </a:r>
            <a:endParaRPr lang="zh-TW" altLang="en-US" sz="4000" b="1" dirty="0">
              <a:latin typeface="+mj-ea"/>
              <a:ea typeface="+mj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6444208"/>
            <a:ext cx="6858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2014</a:t>
            </a:r>
            <a:r>
              <a:rPr lang="zh-TW" altLang="en-US" sz="2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仁川亞運女子團隊競速賽銅牌</a:t>
            </a:r>
          </a:p>
          <a:p>
            <a:r>
              <a:rPr lang="en-US" altLang="zh-TW" sz="2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2014</a:t>
            </a:r>
            <a:r>
              <a:rPr lang="zh-TW" altLang="en-US" sz="2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仁川亞運女子</a:t>
            </a:r>
            <a:r>
              <a:rPr lang="en-US" altLang="zh-TW" sz="2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公里團體追逐賽銅牌</a:t>
            </a:r>
            <a:endParaRPr lang="zh-TW" altLang="en-US" sz="2800" b="1" dirty="0">
              <a:solidFill>
                <a:srgbClr val="002060"/>
              </a:solidFill>
            </a:endParaRPr>
          </a:p>
        </p:txBody>
      </p:sp>
      <p:pic>
        <p:nvPicPr>
          <p:cNvPr id="9" name="圖片 8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1628800" y="2627784"/>
            <a:ext cx="3645267" cy="2966452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0" y="467544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b="1" dirty="0" smtClean="0">
                <a:solidFill>
                  <a:srgbClr val="C00000"/>
                </a:solidFill>
                <a:latin typeface="+mj-ea"/>
              </a:rPr>
              <a:t>2014</a:t>
            </a:r>
            <a:r>
              <a:rPr lang="zh-TW" altLang="en-US" sz="6000" b="1" dirty="0" smtClean="0">
                <a:solidFill>
                  <a:srgbClr val="C00000"/>
                </a:solidFill>
                <a:latin typeface="+mj-ea"/>
                <a:ea typeface="+mj-ea"/>
              </a:rPr>
              <a:t>運動名人講座</a:t>
            </a:r>
            <a:endParaRPr lang="zh-TW" altLang="en-US" sz="60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0" y="7884368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rgbClr val="7030A0"/>
                </a:solidFill>
                <a:latin typeface="+mj-ea"/>
                <a:ea typeface="+mj-ea"/>
              </a:rPr>
              <a:t>時間：</a:t>
            </a:r>
            <a:r>
              <a:rPr lang="en-US" altLang="zh-TW" sz="3200" b="1" dirty="0" smtClean="0">
                <a:solidFill>
                  <a:srgbClr val="7030A0"/>
                </a:solidFill>
                <a:latin typeface="+mj-ea"/>
                <a:ea typeface="+mj-ea"/>
              </a:rPr>
              <a:t>12</a:t>
            </a:r>
            <a:r>
              <a:rPr lang="zh-TW" altLang="en-US" sz="3200" b="1" dirty="0" smtClean="0">
                <a:solidFill>
                  <a:srgbClr val="7030A0"/>
                </a:solidFill>
                <a:latin typeface="+mj-ea"/>
                <a:ea typeface="+mj-ea"/>
              </a:rPr>
              <a:t>月</a:t>
            </a:r>
            <a:r>
              <a:rPr lang="en-US" altLang="zh-TW" sz="3200" b="1" dirty="0" smtClean="0">
                <a:solidFill>
                  <a:srgbClr val="7030A0"/>
                </a:solidFill>
                <a:latin typeface="+mj-ea"/>
                <a:ea typeface="+mj-ea"/>
              </a:rPr>
              <a:t>23</a:t>
            </a:r>
            <a:r>
              <a:rPr lang="zh-TW" altLang="en-US" sz="3200" b="1" dirty="0" smtClean="0">
                <a:solidFill>
                  <a:srgbClr val="7030A0"/>
                </a:solidFill>
                <a:latin typeface="+mj-ea"/>
                <a:ea typeface="+mj-ea"/>
              </a:rPr>
              <a:t>日</a:t>
            </a:r>
            <a:r>
              <a:rPr lang="en-US" altLang="zh-TW" sz="3200" b="1" dirty="0" smtClean="0">
                <a:solidFill>
                  <a:srgbClr val="7030A0"/>
                </a:solidFill>
                <a:latin typeface="+mj-ea"/>
                <a:ea typeface="+mj-ea"/>
              </a:rPr>
              <a:t>(</a:t>
            </a:r>
            <a:r>
              <a:rPr lang="zh-TW" altLang="en-US" sz="3200" b="1" dirty="0" smtClean="0">
                <a:solidFill>
                  <a:srgbClr val="7030A0"/>
                </a:solidFill>
                <a:latin typeface="+mj-ea"/>
                <a:ea typeface="+mj-ea"/>
              </a:rPr>
              <a:t>二</a:t>
            </a:r>
            <a:r>
              <a:rPr lang="en-US" altLang="zh-TW" sz="3200" b="1" dirty="0" smtClean="0">
                <a:solidFill>
                  <a:srgbClr val="7030A0"/>
                </a:solidFill>
                <a:latin typeface="+mj-ea"/>
                <a:ea typeface="+mj-ea"/>
              </a:rPr>
              <a:t>)</a:t>
            </a:r>
            <a:r>
              <a:rPr lang="en-US" altLang="zh-TW" sz="3200" b="1" dirty="0" smtClean="0">
                <a:solidFill>
                  <a:srgbClr val="7030A0"/>
                </a:solidFill>
                <a:latin typeface="+mj-ea"/>
                <a:ea typeface="+mj-ea"/>
              </a:rPr>
              <a:t>18:30</a:t>
            </a:r>
          </a:p>
          <a:p>
            <a:pPr algn="ctr"/>
            <a:r>
              <a:rPr lang="zh-TW" altLang="en-US" sz="3200" b="1" dirty="0" smtClean="0">
                <a:solidFill>
                  <a:srgbClr val="7030A0"/>
                </a:solidFill>
                <a:latin typeface="+mj-ea"/>
                <a:ea typeface="+mj-ea"/>
              </a:rPr>
              <a:t>地點：圖資多媒體教室</a:t>
            </a:r>
            <a:r>
              <a:rPr lang="zh-TW" altLang="en-US" sz="3200" b="1" dirty="0" smtClean="0">
                <a:solidFill>
                  <a:srgbClr val="7030A0"/>
                </a:solidFill>
                <a:latin typeface="+mj-ea"/>
                <a:ea typeface="+mj-ea"/>
              </a:rPr>
              <a:t> </a:t>
            </a:r>
            <a:endParaRPr lang="zh-TW" altLang="en-US" sz="3200" b="1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雲流水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286</TotalTime>
  <Words>83</Words>
  <Application>Microsoft Office PowerPoint</Application>
  <PresentationFormat>如螢幕大小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行雲流水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SUPERUSER</dc:creator>
  <cp:lastModifiedBy>superuser</cp:lastModifiedBy>
  <cp:revision>33</cp:revision>
  <dcterms:created xsi:type="dcterms:W3CDTF">2013-11-22T04:16:31Z</dcterms:created>
  <dcterms:modified xsi:type="dcterms:W3CDTF">2014-12-24T07:29:46Z</dcterms:modified>
</cp:coreProperties>
</file>