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7"/>
  </p:handoutMasterIdLst>
  <p:sldIdLst>
    <p:sldId id="261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30" y="-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7C0B5A-DAA3-482C-A120-EC1C106A28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42950" y="22860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1991C1-C4EC-4D9E-8766-16880C46836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637C5-3541-4DF4-987E-F6EB121AD8B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65988" y="609600"/>
            <a:ext cx="2312987" cy="5489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7025" y="609600"/>
            <a:ext cx="6786563" cy="5489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5329F-7E2A-4BD3-B53F-B3A8C325970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25E19-0518-4957-8D75-9AAD3A9E4F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D14A3-FF84-46BF-BA1F-E0EE30CC940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7025" y="1905000"/>
            <a:ext cx="45497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905000"/>
            <a:ext cx="45497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E21B-F993-4B0D-8409-94C8D71771E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32C8E-9E36-435B-9CE7-3719E4A713A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6FFD3-0C79-48D7-A644-E65722043D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35330-F6F3-4526-B9CB-B860650BBE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C3563-1734-43EB-B462-8FDE86C85D3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D80DA-9A92-4CAF-82CC-D18C657B530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7025" y="609600"/>
            <a:ext cx="9251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27025" y="1905000"/>
            <a:ext cx="925195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245225"/>
            <a:ext cx="2479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479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B64E58A-A06D-410E-BC53-D6DAA1DC09E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v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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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rrowheads="1"/>
          </p:cNvSpPr>
          <p:nvPr>
            <p:ph type="ctrTitle"/>
          </p:nvPr>
        </p:nvSpPr>
        <p:spPr>
          <a:xfrm>
            <a:off x="704850" y="1341438"/>
            <a:ext cx="8420100" cy="1143000"/>
          </a:xfrm>
        </p:spPr>
        <p:txBody>
          <a:bodyPr/>
          <a:lstStyle/>
          <a:p>
            <a:r>
              <a:rPr lang="en-US" altLang="zh-TW" sz="5400"/>
              <a:t>2014</a:t>
            </a:r>
            <a:r>
              <a:rPr lang="zh-TW" altLang="en-US" sz="5400" b="1">
                <a:ea typeface="標楷體" pitchFamily="65" charset="-120"/>
              </a:rPr>
              <a:t>高大運動嘉年華</a:t>
            </a:r>
          </a:p>
        </p:txBody>
      </p:sp>
      <p:sp>
        <p:nvSpPr>
          <p:cNvPr id="50181" name="Rectangle 5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5400" b="1">
                <a:ea typeface="標楷體" pitchFamily="65" charset="-120"/>
              </a:rPr>
              <a:t>籌備會議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2014</a:t>
            </a:r>
            <a:r>
              <a:rPr lang="zh-TW" altLang="en-US" b="1">
                <a:ea typeface="標楷體" pitchFamily="65" charset="-120"/>
              </a:rPr>
              <a:t>高大運動嘉年華系列活動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開幕典禮       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6:30)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新生盃籃球錦標賽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日至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(10/3)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新生盃羽球錦標賽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日至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(10/10)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新生盃排球錦標賽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日至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(10/17)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新生盃桌球錦標賽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日至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(11/14)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系際盃壘球錦標賽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日至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(12/5)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運動名人講座     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月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/>
              <a:t>2014</a:t>
            </a:r>
            <a:r>
              <a:rPr lang="zh-TW" altLang="en-US" sz="4000" b="1">
                <a:ea typeface="標楷體" pitchFamily="65" charset="-120"/>
              </a:rPr>
              <a:t>高大運動嘉年華系列活動開幕流程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6:00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運動員集合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6:30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典禮開始、主席就位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6:30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運動員進場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加油團創意口號評比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6:45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主席致詞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6:55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禮成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運動員退場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7:00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節目表演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7:45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開球儀式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開鑼儀式及比賽開球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7:50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籃球開幕戰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國際裁判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DJ)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開幕注意事項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穿著隊服及運動鞋</a:t>
            </a:r>
            <a:r>
              <a:rPr lang="zh-TW" altLang="en-US"/>
              <a:t>。 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背包置於休息區</a:t>
            </a:r>
            <a:r>
              <a:rPr lang="zh-TW" altLang="en-US"/>
              <a:t>。 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禁止攜帶飲料入場</a:t>
            </a:r>
            <a:r>
              <a:rPr lang="zh-TW" altLang="en-US"/>
              <a:t>。</a:t>
            </a:r>
          </a:p>
          <a:p>
            <a:r>
              <a:rPr lang="zh-TW" altLang="en-US">
                <a:ea typeface="標楷體" pitchFamily="65" charset="-120"/>
              </a:rPr>
              <a:t>禁止穿拖鞋入場。</a:t>
            </a:r>
          </a:p>
          <a:p>
            <a:r>
              <a:rPr lang="zh-TW" altLang="en-US">
                <a:ea typeface="標楷體" pitchFamily="65" charset="-120"/>
              </a:rPr>
              <a:t>禁止攜帶寵物入場。</a:t>
            </a:r>
          </a:p>
          <a:p>
            <a:r>
              <a:rPr lang="zh-TW" altLang="en-US">
                <a:ea typeface="標楷體" pitchFamily="65" charset="-120"/>
              </a:rPr>
              <a:t>小心貴重物品。</a:t>
            </a:r>
          </a:p>
          <a:p>
            <a:r>
              <a:rPr lang="zh-TW" altLang="en-US">
                <a:ea typeface="標楷體" pitchFamily="65" charset="-120"/>
              </a:rPr>
              <a:t>開幕戰結束前不可離開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，否則</a:t>
            </a:r>
            <a:r>
              <a:rPr lang="zh-TW" altLang="en-US">
                <a:ea typeface="標楷體" pitchFamily="65" charset="-120"/>
              </a:rPr>
              <a:t>取消參賽資格。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ea typeface="標楷體" pitchFamily="65" charset="-120"/>
              </a:rPr>
              <a:t>各項比賽注意事項</a:t>
            </a:r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注意報名截止時間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繳交紙本並上傳電子檔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。 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注意抽籤時間。 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週一晚上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時開幕，穿著運動服裝準時出席。  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閉幕典禮舉行頒獎，時間另行通知，得獎隊伍全隊出席領獎。 </a:t>
            </a:r>
          </a:p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每日最後一場比賽結束時，勝隊留下整理及清潔場地。 </a:t>
            </a: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designc">
  <a:themeElements>
    <a:clrScheme name="tdesignc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tdesignc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designc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TDESIGNC</Template>
  <TotalTime>97</TotalTime>
  <Words>287</Words>
  <Application>Microsoft Office PowerPoint</Application>
  <PresentationFormat>A4 紙張 (210x297 公釐)</PresentationFormat>
  <Paragraphs>33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Arial</vt:lpstr>
      <vt:lpstr>新細明體</vt:lpstr>
      <vt:lpstr>Wingdings</vt:lpstr>
      <vt:lpstr>標楷體</vt:lpstr>
      <vt:lpstr>tdesignc</vt:lpstr>
      <vt:lpstr>2014高大運動嘉年華</vt:lpstr>
      <vt:lpstr>2014高大運動嘉年華系列活動</vt:lpstr>
      <vt:lpstr>2014高大運動嘉年華系列活動開幕流程</vt:lpstr>
      <vt:lpstr>開幕注意事項</vt:lpstr>
      <vt:lpstr>各項比賽注意事項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2013高大運動嘉年華開幕典禮</dc:title>
  <dc:creator>User</dc:creator>
  <cp:lastModifiedBy>superuser</cp:lastModifiedBy>
  <cp:revision>9</cp:revision>
  <dcterms:created xsi:type="dcterms:W3CDTF">2013-10-04T02:12:31Z</dcterms:created>
  <dcterms:modified xsi:type="dcterms:W3CDTF">2015-05-02T01:44:52Z</dcterms:modified>
</cp:coreProperties>
</file>