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handoutMasterIdLst>
    <p:handoutMasterId r:id="rId3"/>
  </p:handoutMasterIdLst>
  <p:sldIdLst>
    <p:sldId id="258" r:id="rId2"/>
  </p:sldIdLst>
  <p:sldSz cx="9906000" cy="6858000" type="A4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8" y="-67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1FDD0-51C0-4A23-AE87-07A0722145C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742950" y="2286000"/>
            <a:ext cx="842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2D706F9-3DAC-4775-8416-06058BC3843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82607-B352-4CD3-96A3-29F4174438C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65988" y="609600"/>
            <a:ext cx="2312987" cy="54895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27025" y="609600"/>
            <a:ext cx="6786563" cy="54895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CB2EB-E6C1-4820-B613-F267A9D4904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CE37F-E721-4C89-9BE2-181C7915024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DB4B-D2C8-4352-BAD8-DEF9F30AAA4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27025" y="1905000"/>
            <a:ext cx="45497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905000"/>
            <a:ext cx="4549775" cy="4194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C741CF-43DE-4982-B5BF-43DA684426A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A0BD6B-8AB7-4ED6-A847-7DE371B8614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BB4D41-FDF5-4030-9ACE-247AC2768B8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20EA4-8571-4AA8-8320-8365E11B392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5B7714-30DD-43AE-BB5B-63A77BBF2B4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0BA3E3-3CFC-45EA-91FD-14D45AFD353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27025" y="609600"/>
            <a:ext cx="92519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440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27025" y="1905000"/>
            <a:ext cx="9251950" cy="419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025" y="6245225"/>
            <a:ext cx="2479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zh-TW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zh-TW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4796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E1B2E987-BBE1-46DD-887C-99BB21B2275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 spd="slow"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itchFamily="34" charset="0"/>
          <a:ea typeface="新細明體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v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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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itchFamily="2" charset="2"/>
        <a:buChar char="v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000" b="1"/>
              <a:t>2014</a:t>
            </a:r>
            <a:r>
              <a:rPr lang="zh-TW" altLang="en-US" sz="4000" b="1">
                <a:ea typeface="標楷體" pitchFamily="65" charset="-120"/>
              </a:rPr>
              <a:t>高大運動嘉年華系列活動開幕流程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6:00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運動員集合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6:25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全體大合唱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(OAOA)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6:30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典禮開始、主席就位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6:30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運動員進場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加油團創意口號評比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6:45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主席致詞、貴賓致詞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6:55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禮成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運動員退場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7:00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節目表演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 u="sng">
                <a:latin typeface="標楷體" pitchFamily="65" charset="-120"/>
                <a:ea typeface="標楷體" pitchFamily="65" charset="-120"/>
              </a:rPr>
              <a:t>疊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杯、樹德家商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7:45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開球儀式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開鑼儀式及比賽開球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晚上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7:50 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籃球開幕戰 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國際裁判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sz="280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en-US" altLang="zh-TW" sz="2800">
                <a:latin typeface="標楷體" pitchFamily="65" charset="-120"/>
                <a:ea typeface="標楷體" pitchFamily="65" charset="-120"/>
              </a:rPr>
              <a:t>DJ)</a:t>
            </a: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tdesignc">
  <a:themeElements>
    <a:clrScheme name="tdesignc 1">
      <a:dk1>
        <a:srgbClr val="007A77"/>
      </a:dk1>
      <a:lt1>
        <a:srgbClr val="FFFFFF"/>
      </a:lt1>
      <a:dk2>
        <a:srgbClr val="003399"/>
      </a:dk2>
      <a:lt2>
        <a:srgbClr val="C0C0C0"/>
      </a:lt2>
      <a:accent1>
        <a:srgbClr val="EBF7FF"/>
      </a:accent1>
      <a:accent2>
        <a:srgbClr val="3366FF"/>
      </a:accent2>
      <a:accent3>
        <a:srgbClr val="FFFFFF"/>
      </a:accent3>
      <a:accent4>
        <a:srgbClr val="006765"/>
      </a:accent4>
      <a:accent5>
        <a:srgbClr val="F3FAFF"/>
      </a:accent5>
      <a:accent6>
        <a:srgbClr val="2D5CE7"/>
      </a:accent6>
      <a:hlink>
        <a:srgbClr val="DC5900"/>
      </a:hlink>
      <a:folHlink>
        <a:srgbClr val="7979A5"/>
      </a:folHlink>
    </a:clrScheme>
    <a:fontScheme name="tdesignc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designc 1">
        <a:dk1>
          <a:srgbClr val="007A77"/>
        </a:dk1>
        <a:lt1>
          <a:srgbClr val="FFFFFF"/>
        </a:lt1>
        <a:dk2>
          <a:srgbClr val="003399"/>
        </a:dk2>
        <a:lt2>
          <a:srgbClr val="C0C0C0"/>
        </a:lt2>
        <a:accent1>
          <a:srgbClr val="EBF7FF"/>
        </a:accent1>
        <a:accent2>
          <a:srgbClr val="3366FF"/>
        </a:accent2>
        <a:accent3>
          <a:srgbClr val="FFFFFF"/>
        </a:accent3>
        <a:accent4>
          <a:srgbClr val="006765"/>
        </a:accent4>
        <a:accent5>
          <a:srgbClr val="F3FAFF"/>
        </a:accent5>
        <a:accent6>
          <a:srgbClr val="2D5CE7"/>
        </a:accent6>
        <a:hlink>
          <a:srgbClr val="DC5900"/>
        </a:hlink>
        <a:folHlink>
          <a:srgbClr val="7979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2">
        <a:dk1>
          <a:srgbClr val="005FBE"/>
        </a:dk1>
        <a:lt1>
          <a:srgbClr val="FFFFDD"/>
        </a:lt1>
        <a:dk2>
          <a:srgbClr val="2C5884"/>
        </a:dk2>
        <a:lt2>
          <a:srgbClr val="C0C0C0"/>
        </a:lt2>
        <a:accent1>
          <a:srgbClr val="E9F7FF"/>
        </a:accent1>
        <a:accent2>
          <a:srgbClr val="F89400"/>
        </a:accent2>
        <a:accent3>
          <a:srgbClr val="FFFFEB"/>
        </a:accent3>
        <a:accent4>
          <a:srgbClr val="0050A2"/>
        </a:accent4>
        <a:accent5>
          <a:srgbClr val="F2FAFF"/>
        </a:accent5>
        <a:accent6>
          <a:srgbClr val="E18600"/>
        </a:accent6>
        <a:hlink>
          <a:srgbClr val="B20048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3">
        <a:dk1>
          <a:srgbClr val="5D5D8B"/>
        </a:dk1>
        <a:lt1>
          <a:srgbClr val="DAEADE"/>
        </a:lt1>
        <a:dk2>
          <a:srgbClr val="A25269"/>
        </a:dk2>
        <a:lt2>
          <a:srgbClr val="C0C0C0"/>
        </a:lt2>
        <a:accent1>
          <a:srgbClr val="FFFFDD"/>
        </a:accent1>
        <a:accent2>
          <a:srgbClr val="3399FF"/>
        </a:accent2>
        <a:accent3>
          <a:srgbClr val="EAF3EC"/>
        </a:accent3>
        <a:accent4>
          <a:srgbClr val="4E4E76"/>
        </a:accent4>
        <a:accent5>
          <a:srgbClr val="FFFFEB"/>
        </a:accent5>
        <a:accent6>
          <a:srgbClr val="2D8AE7"/>
        </a:accent6>
        <a:hlink>
          <a:srgbClr val="336699"/>
        </a:hlink>
        <a:folHlink>
          <a:srgbClr val="F08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4">
        <a:dk1>
          <a:srgbClr val="006666"/>
        </a:dk1>
        <a:lt1>
          <a:srgbClr val="CCECFF"/>
        </a:lt1>
        <a:dk2>
          <a:srgbClr val="336699"/>
        </a:dk2>
        <a:lt2>
          <a:srgbClr val="C0C0C0"/>
        </a:lt2>
        <a:accent1>
          <a:srgbClr val="FFFFCC"/>
        </a:accent1>
        <a:accent2>
          <a:srgbClr val="FF6600"/>
        </a:accent2>
        <a:accent3>
          <a:srgbClr val="E2F4FF"/>
        </a:accent3>
        <a:accent4>
          <a:srgbClr val="005656"/>
        </a:accent4>
        <a:accent5>
          <a:srgbClr val="FFFFE2"/>
        </a:accent5>
        <a:accent6>
          <a:srgbClr val="E75C00"/>
        </a:accent6>
        <a:hlink>
          <a:srgbClr val="0066FF"/>
        </a:hlink>
        <a:folHlink>
          <a:srgbClr val="BE547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5">
        <a:dk1>
          <a:srgbClr val="0033CC"/>
        </a:dk1>
        <a:lt1>
          <a:srgbClr val="FFE9E9"/>
        </a:lt1>
        <a:dk2>
          <a:srgbClr val="000000"/>
        </a:dk2>
        <a:lt2>
          <a:srgbClr val="C0C0C0"/>
        </a:lt2>
        <a:accent1>
          <a:srgbClr val="D5E5DB"/>
        </a:accent1>
        <a:accent2>
          <a:srgbClr val="3366FF"/>
        </a:accent2>
        <a:accent3>
          <a:srgbClr val="FFF2F2"/>
        </a:accent3>
        <a:accent4>
          <a:srgbClr val="002AAE"/>
        </a:accent4>
        <a:accent5>
          <a:srgbClr val="E7F0EA"/>
        </a:accent5>
        <a:accent6>
          <a:srgbClr val="2D5CE7"/>
        </a:accent6>
        <a:hlink>
          <a:srgbClr val="FF9900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6">
        <a:dk1>
          <a:srgbClr val="336699"/>
        </a:dk1>
        <a:lt1>
          <a:srgbClr val="F4E9E0"/>
        </a:lt1>
        <a:dk2>
          <a:srgbClr val="DC5900"/>
        </a:dk2>
        <a:lt2>
          <a:srgbClr val="C0C0C0"/>
        </a:lt2>
        <a:accent1>
          <a:srgbClr val="E4E4E4"/>
        </a:accent1>
        <a:accent2>
          <a:srgbClr val="3399FF"/>
        </a:accent2>
        <a:accent3>
          <a:srgbClr val="F8F2ED"/>
        </a:accent3>
        <a:accent4>
          <a:srgbClr val="2A5682"/>
        </a:accent4>
        <a:accent5>
          <a:srgbClr val="EFEFEF"/>
        </a:accent5>
        <a:accent6>
          <a:srgbClr val="2D8AE7"/>
        </a:accent6>
        <a:hlink>
          <a:srgbClr val="CC0066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7">
        <a:dk1>
          <a:srgbClr val="CC3300"/>
        </a:dk1>
        <a:lt1>
          <a:srgbClr val="E5E5FF"/>
        </a:lt1>
        <a:dk2>
          <a:srgbClr val="565680"/>
        </a:dk2>
        <a:lt2>
          <a:srgbClr val="C0C0C0"/>
        </a:lt2>
        <a:accent1>
          <a:srgbClr val="E6E4EC"/>
        </a:accent1>
        <a:accent2>
          <a:srgbClr val="0066CC"/>
        </a:accent2>
        <a:accent3>
          <a:srgbClr val="F0F0FF"/>
        </a:accent3>
        <a:accent4>
          <a:srgbClr val="AE2A00"/>
        </a:accent4>
        <a:accent5>
          <a:srgbClr val="F0EFF4"/>
        </a:accent5>
        <a:accent6>
          <a:srgbClr val="005CB9"/>
        </a:accent6>
        <a:hlink>
          <a:srgbClr val="008080"/>
        </a:hlink>
        <a:folHlink>
          <a:srgbClr val="7B7B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designc 8">
        <a:dk1>
          <a:srgbClr val="000099"/>
        </a:dk1>
        <a:lt1>
          <a:srgbClr val="FFE2C5"/>
        </a:lt1>
        <a:dk2>
          <a:srgbClr val="007D7A"/>
        </a:dk2>
        <a:lt2>
          <a:srgbClr val="C0C0C0"/>
        </a:lt2>
        <a:accent1>
          <a:srgbClr val="EAEAEA"/>
        </a:accent1>
        <a:accent2>
          <a:srgbClr val="B26EB4"/>
        </a:accent2>
        <a:accent3>
          <a:srgbClr val="FFEEDF"/>
        </a:accent3>
        <a:accent4>
          <a:srgbClr val="000082"/>
        </a:accent4>
        <a:accent5>
          <a:srgbClr val="F3F3F3"/>
        </a:accent5>
        <a:accent6>
          <a:srgbClr val="A163A3"/>
        </a:accent6>
        <a:hlink>
          <a:srgbClr val="CC3300"/>
        </a:hlink>
        <a:folHlink>
          <a:srgbClr val="0088E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TDESIGNC</Template>
  <TotalTime>305</TotalTime>
  <Words>88</Words>
  <Application>Microsoft Office PowerPoint</Application>
  <PresentationFormat>A4 紙張 (210x297 公釐)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Arial</vt:lpstr>
      <vt:lpstr>新細明體</vt:lpstr>
      <vt:lpstr>Wingdings</vt:lpstr>
      <vt:lpstr>標楷體</vt:lpstr>
      <vt:lpstr>tdesignc</vt:lpstr>
      <vt:lpstr>2014高大運動嘉年華系列活動開幕流程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2013高大運動嘉年華開幕典禮</dc:title>
  <dc:creator>User</dc:creator>
  <cp:lastModifiedBy>superuser</cp:lastModifiedBy>
  <cp:revision>13</cp:revision>
  <dcterms:created xsi:type="dcterms:W3CDTF">2013-10-04T02:12:31Z</dcterms:created>
  <dcterms:modified xsi:type="dcterms:W3CDTF">2015-05-02T01:44:05Z</dcterms:modified>
</cp:coreProperties>
</file>